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59" r:id="rId4"/>
    <p:sldId id="260" r:id="rId5"/>
    <p:sldId id="261" r:id="rId6"/>
    <p:sldId id="264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9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3B414C8A-E8DA-1928-429D-8684564DDF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D3DCB60-9F87-18D4-F7C4-298B9C6523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90997-F763-4A13-999E-1766691CBC49}" type="datetimeFigureOut">
              <a:rPr lang="hu-HU" smtClean="0"/>
              <a:t>2024. 05. 26.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F356159-DE80-2545-4E88-CB95F885D9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32395D9-66A0-B3CC-8A26-B1468C531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706E1-C58A-4764-B902-221A0AD4C5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90026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16D30-8654-49C4-A4F4-B5B4CEE0F654}" type="datetimeFigureOut">
              <a:rPr lang="hu-HU" smtClean="0"/>
              <a:t>2024. 05. 26.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BDFA0-1E9E-420D-BAAE-B7DE67BADBA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67552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F381-4C58-48B4-92C2-1DF445C92E95}" type="datetime1">
              <a:rPr lang="hu-HU" smtClean="0"/>
              <a:t>2024. 05. 26.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4015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4E03E-4E0E-449E-ABD9-D1AD3EF2970B}" type="datetime1">
              <a:rPr lang="hu-HU" smtClean="0"/>
              <a:t>2024. 05. 26.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716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BBC9E81-7846-4F85-B824-8D11403E7F74}" type="datetime1">
              <a:rPr lang="hu-HU" smtClean="0"/>
              <a:t>2024. 05. 26.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531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EBCF-0601-4CB1-96BF-4491A3214379}" type="datetime1">
              <a:rPr lang="hu-HU" smtClean="0"/>
              <a:t>2024. 05. 26.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904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5AA410-C39D-4024-9FBC-C302FFEAAD24}" type="datetime1">
              <a:rPr lang="hu-HU" smtClean="0"/>
              <a:t>2024. 05. 26.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34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C9C96-2A42-4DE0-9060-D33BE9522D98}" type="datetime1">
              <a:rPr lang="hu-HU" smtClean="0"/>
              <a:t>2024. 05. 26.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398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0181-6EF0-4E67-B514-3B1CC0541FDB}" type="datetime1">
              <a:rPr lang="hu-HU" smtClean="0"/>
              <a:t>2024. 05. 26.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4585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E8AC-F1AE-40D9-90F8-C6F23117BD25}" type="datetime1">
              <a:rPr lang="hu-HU" smtClean="0"/>
              <a:t>2024. 05. 26.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459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58D3-3DBA-4377-ACCF-EF37D0972AF4}" type="datetime1">
              <a:rPr lang="hu-HU" smtClean="0"/>
              <a:t>2024. 05. 26.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038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D519-4616-4D4F-92AE-80FF90160144}" type="datetime1">
              <a:rPr lang="hu-HU" smtClean="0"/>
              <a:t>2024. 05. 26.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475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8709-ABE3-40B7-98A1-0E9EF8C4CEC5}" type="datetime1">
              <a:rPr lang="hu-HU" smtClean="0"/>
              <a:t>2024. 05. 26.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614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1FE0951-4C52-4C42-8486-81A172C5AB76}" type="datetime1">
              <a:rPr lang="hu-HU" smtClean="0"/>
              <a:t>2024. 05. 26.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FCF3619-9036-433C-B7E4-4CCF855B07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1947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6F36299-AB34-4381-8268-0EBF2EF55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02A590-F9D8-4E57-B069-92109B64F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98460"/>
            <a:ext cx="8457055" cy="2061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BAB9EE-83FD-7313-50A2-EFB3ADED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6" y="2559327"/>
            <a:ext cx="7778913" cy="1739347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cap="none" spc="150" dirty="0" err="1"/>
              <a:t>Mikrokontroller</a:t>
            </a:r>
            <a:r>
              <a:rPr lang="en-US" sz="4200" cap="none" spc="150" dirty="0"/>
              <a:t> </a:t>
            </a:r>
            <a:r>
              <a:rPr lang="en-US" sz="4200" cap="none" spc="150" dirty="0" err="1"/>
              <a:t>alapú</a:t>
            </a:r>
            <a:r>
              <a:rPr lang="en-US" sz="4200" cap="none" spc="150" dirty="0"/>
              <a:t> </a:t>
            </a:r>
            <a:r>
              <a:rPr lang="en-US" sz="4200" cap="none" spc="150" dirty="0" err="1"/>
              <a:t>fegyverrendszer</a:t>
            </a:r>
            <a:r>
              <a:rPr lang="en-US" sz="4200" cap="none" spc="150" dirty="0"/>
              <a:t> </a:t>
            </a:r>
            <a:r>
              <a:rPr lang="en-US" sz="4200" cap="none" spc="150" dirty="0" err="1"/>
              <a:t>fejlesztése</a:t>
            </a:r>
            <a:endParaRPr lang="en-US" sz="4200" cap="none" spc="15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496513-37AD-4D15-9914-AB18C9817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5047" y="2398459"/>
            <a:ext cx="316952" cy="2061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202A25F-B9F9-8061-3288-BDF2E13A9CA3}"/>
              </a:ext>
            </a:extLst>
          </p:cNvPr>
          <p:cNvSpPr txBox="1"/>
          <p:nvPr/>
        </p:nvSpPr>
        <p:spPr>
          <a:xfrm>
            <a:off x="400050" y="4009776"/>
            <a:ext cx="311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Herőczi Sándor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14335224-D987-412B-EE63-0BCA675C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6403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Elképzelések, motivációk</a:t>
            </a:r>
          </a:p>
        </p:txBody>
      </p:sp>
      <p:pic>
        <p:nvPicPr>
          <p:cNvPr id="7" name="Tartalom helye 6" descr="A képen fegyver, játék, robot, gép látható&#10;&#10;Automatikusan generált leírás">
            <a:extLst>
              <a:ext uri="{FF2B5EF4-FFF2-40B4-BE49-F238E27FC236}">
                <a16:creationId xmlns:a16="http://schemas.microsoft.com/office/drawing/2014/main" id="{AA850917-843D-EB8C-63CE-1B9C083F0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9" y="1649517"/>
            <a:ext cx="3674723" cy="420687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11" name="Kép 10" descr="A képen ég, kültéri, fegyver, katonai jármű látható&#10;&#10;Automatikusan generált leírás">
            <a:extLst>
              <a:ext uri="{FF2B5EF4-FFF2-40B4-BE49-F238E27FC236}">
                <a16:creationId xmlns:a16="http://schemas.microsoft.com/office/drawing/2014/main" id="{B0CBCB42-A8F0-0AF8-CE6B-45F7E68A3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38" y="1589796"/>
            <a:ext cx="3090499" cy="4072318"/>
          </a:xfrm>
          <a:prstGeom prst="rect">
            <a:avLst/>
          </a:prstGeom>
          <a:ln w="15875">
            <a:solidFill>
              <a:schemeClr val="bg2">
                <a:lumMod val="10000"/>
              </a:schemeClr>
            </a:solidFill>
          </a:ln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E8EF4504-E605-7AFB-64EC-FABBCA5C91DD}"/>
              </a:ext>
            </a:extLst>
          </p:cNvPr>
          <p:cNvSpPr txBox="1"/>
          <p:nvPr/>
        </p:nvSpPr>
        <p:spPr>
          <a:xfrm>
            <a:off x="2057400" y="5931230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TF2 </a:t>
            </a:r>
            <a:r>
              <a:rPr lang="hu-HU" dirty="0" err="1"/>
              <a:t>Sentry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4949DBE-D17F-9194-0E77-0472AD521107}"/>
              </a:ext>
            </a:extLst>
          </p:cNvPr>
          <p:cNvSpPr txBox="1"/>
          <p:nvPr/>
        </p:nvSpPr>
        <p:spPr>
          <a:xfrm>
            <a:off x="7372337" y="5857754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Phalanx</a:t>
            </a:r>
            <a:r>
              <a:rPr lang="hu-HU" dirty="0"/>
              <a:t> CIWS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E5363E7-564D-7BE8-4D22-E68C803EF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hu-H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85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Példák a megvalósításra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6" name="Tartalom helye 5" descr="A képen fegyver, katonai jármű, Lőfegyver, Harci jármű látható&#10;&#10;Automatikusan generált leírás">
            <a:extLst>
              <a:ext uri="{FF2B5EF4-FFF2-40B4-BE49-F238E27FC236}">
                <a16:creationId xmlns:a16="http://schemas.microsoft.com/office/drawing/2014/main" id="{C95F6B0A-D867-CED6-1D82-72D99D946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9" y="1911349"/>
            <a:ext cx="4325497" cy="3035301"/>
          </a:xfrm>
        </p:spPr>
      </p:pic>
      <p:pic>
        <p:nvPicPr>
          <p:cNvPr id="12" name="Kép 11" descr="A képen fényképezőgép látható&#10;&#10;Automatikusan generált leírás">
            <a:extLst>
              <a:ext uri="{FF2B5EF4-FFF2-40B4-BE49-F238E27FC236}">
                <a16:creationId xmlns:a16="http://schemas.microsoft.com/office/drawing/2014/main" id="{9446195A-BC28-64B4-2C5A-B53CF598F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062931"/>
            <a:ext cx="3848079" cy="2732136"/>
          </a:xfrm>
          <a:prstGeom prst="rect">
            <a:avLst/>
          </a:prstGeom>
        </p:spPr>
      </p:pic>
      <p:pic>
        <p:nvPicPr>
          <p:cNvPr id="16" name="Kép 15" descr="A képen fegyver, katonai jármű, Harci jármű, Géppuskatorony látható&#10;&#10;Automatikusan generált leírás">
            <a:extLst>
              <a:ext uri="{FF2B5EF4-FFF2-40B4-BE49-F238E27FC236}">
                <a16:creationId xmlns:a16="http://schemas.microsoft.com/office/drawing/2014/main" id="{5B71AFE9-A993-7D3E-B915-145AD5148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64" y="1911349"/>
            <a:ext cx="4124983" cy="3035300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A4E4BF55-0AB2-C125-355B-136ACAF9D2C1}"/>
              </a:ext>
            </a:extLst>
          </p:cNvPr>
          <p:cNvSpPr txBox="1"/>
          <p:nvPr/>
        </p:nvSpPr>
        <p:spPr>
          <a:xfrm>
            <a:off x="1447789" y="5031235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CROWS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2C6F2C6-683C-B36E-3109-F5326534E041}"/>
              </a:ext>
            </a:extLst>
          </p:cNvPr>
          <p:cNvSpPr txBox="1"/>
          <p:nvPr/>
        </p:nvSpPr>
        <p:spPr>
          <a:xfrm>
            <a:off x="5050705" y="5031236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DeFNder</a:t>
            </a:r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A2BD62C4-BE7E-5CF1-1E88-69F37614CABB}"/>
              </a:ext>
            </a:extLst>
          </p:cNvPr>
          <p:cNvSpPr txBox="1"/>
          <p:nvPr/>
        </p:nvSpPr>
        <p:spPr>
          <a:xfrm>
            <a:off x="9328926" y="5031235"/>
            <a:ext cx="148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Arbalet</a:t>
            </a:r>
            <a:r>
              <a:rPr lang="hu-HU" dirty="0"/>
              <a:t>-DM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5CE01DE-8BB7-23B9-81F7-238FA3EA9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hu-HU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49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Alkatrészek választása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7" name="Kép 6" descr="A képen fegyver, lőfegyver, Lőfegyver, Puskacső látható&#10;&#10;Automatikusan generált leírás">
            <a:extLst>
              <a:ext uri="{FF2B5EF4-FFF2-40B4-BE49-F238E27FC236}">
                <a16:creationId xmlns:a16="http://schemas.microsoft.com/office/drawing/2014/main" id="{7BC9D0BE-0643-AFFE-05BE-A60B5353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3642910"/>
            <a:ext cx="5326641" cy="2237189"/>
          </a:xfrm>
          <a:prstGeom prst="rect">
            <a:avLst/>
          </a:prstGeom>
        </p:spPr>
      </p:pic>
      <p:pic>
        <p:nvPicPr>
          <p:cNvPr id="11" name="Kép 10" descr="A képen fegyver, szerszám, játék, Ravasz látható&#10;&#10;Automatikusan generált leírás">
            <a:extLst>
              <a:ext uri="{FF2B5EF4-FFF2-40B4-BE49-F238E27FC236}">
                <a16:creationId xmlns:a16="http://schemas.microsoft.com/office/drawing/2014/main" id="{BD6081C5-B95C-3509-C445-B20B35A65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42" y="1303739"/>
            <a:ext cx="3831687" cy="2522028"/>
          </a:xfrm>
          <a:prstGeom prst="rect">
            <a:avLst/>
          </a:prstGeom>
        </p:spPr>
      </p:pic>
      <p:pic>
        <p:nvPicPr>
          <p:cNvPr id="14" name="Kép 13" descr="A képen fegyver, lőfegyver, karabély, Lőfegyver látható&#10;&#10;Automatikusan generált leírás">
            <a:extLst>
              <a:ext uri="{FF2B5EF4-FFF2-40B4-BE49-F238E27FC236}">
                <a16:creationId xmlns:a16="http://schemas.microsoft.com/office/drawing/2014/main" id="{B9F30D3E-43DA-6E46-A2C4-C8F05E61D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91" y="1303739"/>
            <a:ext cx="5011892" cy="264795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F327B1F6-348C-E9AA-379C-F22C28480D32}"/>
              </a:ext>
            </a:extLst>
          </p:cNvPr>
          <p:cNvSpPr txBox="1"/>
          <p:nvPr/>
        </p:nvSpPr>
        <p:spPr>
          <a:xfrm>
            <a:off x="950471" y="3767023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Paintball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A6D02888-7B46-292A-4039-EC38532E86D8}"/>
              </a:ext>
            </a:extLst>
          </p:cNvPr>
          <p:cNvSpPr txBox="1"/>
          <p:nvPr/>
        </p:nvSpPr>
        <p:spPr>
          <a:xfrm>
            <a:off x="9994889" y="4040635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Nerf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C417A2B7-B5E9-308A-CEFD-714C08794C3A}"/>
              </a:ext>
            </a:extLst>
          </p:cNvPr>
          <p:cNvSpPr txBox="1"/>
          <p:nvPr/>
        </p:nvSpPr>
        <p:spPr>
          <a:xfrm>
            <a:off x="5406919" y="3641101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Airsoft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B081BB0-AE22-84CB-FCD4-FE6E9A9F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hu-H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7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Tervezés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11" name="Kép 10" descr="A képen gép, szerszám, fegyver, Kézifegyver látható&#10;&#10;Automatikusan generált leírás">
            <a:extLst>
              <a:ext uri="{FF2B5EF4-FFF2-40B4-BE49-F238E27FC236}">
                <a16:creationId xmlns:a16="http://schemas.microsoft.com/office/drawing/2014/main" id="{FF335ACC-BFD9-3D8C-C160-50F102DF5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1926431"/>
            <a:ext cx="4006850" cy="3005138"/>
          </a:xfrm>
          <a:prstGeom prst="rect">
            <a:avLst/>
          </a:prstGeom>
        </p:spPr>
      </p:pic>
      <p:pic>
        <p:nvPicPr>
          <p:cNvPr id="13" name="Kép 12" descr="A képen fegyver, szerszám, képernyőkép látható&#10;&#10;Automatikusan generált leírás">
            <a:extLst>
              <a:ext uri="{FF2B5EF4-FFF2-40B4-BE49-F238E27FC236}">
                <a16:creationId xmlns:a16="http://schemas.microsoft.com/office/drawing/2014/main" id="{00BEA500-624F-F54A-3278-0D10E8AB2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391237"/>
            <a:ext cx="5238750" cy="3810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26EFC989-D22A-909B-A236-0A644BF9B0FE}"/>
              </a:ext>
            </a:extLst>
          </p:cNvPr>
          <p:cNvSpPr txBox="1"/>
          <p:nvPr/>
        </p:nvSpPr>
        <p:spPr>
          <a:xfrm>
            <a:off x="2472808" y="5268357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Gearbox</a:t>
            </a:r>
            <a:r>
              <a:rPr lang="hu-HU" dirty="0"/>
              <a:t> belseje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52BC298-C94F-026D-48ED-4A54AD761AF9}"/>
              </a:ext>
            </a:extLst>
          </p:cNvPr>
          <p:cNvSpPr txBox="1"/>
          <p:nvPr/>
        </p:nvSpPr>
        <p:spPr>
          <a:xfrm>
            <a:off x="7650025" y="5268357"/>
            <a:ext cx="25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Gearbox</a:t>
            </a:r>
            <a:r>
              <a:rPr lang="hu-HU" dirty="0"/>
              <a:t> működés </a:t>
            </a:r>
            <a:r>
              <a:rPr lang="hu-HU" dirty="0" err="1"/>
              <a:t>köben</a:t>
            </a:r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EBDD0179-52A0-F5F4-D1A5-2553584C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hu-HU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210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Tervezés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DE168D70-7C2F-75CB-0DCA-C6DECE71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7" y="2659020"/>
            <a:ext cx="5223767" cy="3488366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FC317D82-6738-73CF-2C13-A9905919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843" y="2347744"/>
            <a:ext cx="5461523" cy="377678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7E87C939-607B-7C43-4240-2876A547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957" y="69797"/>
            <a:ext cx="2972927" cy="2589223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986F2164-8F04-5E7E-BDE0-0C7C828C4C34}"/>
              </a:ext>
            </a:extLst>
          </p:cNvPr>
          <p:cNvSpPr txBox="1"/>
          <p:nvPr/>
        </p:nvSpPr>
        <p:spPr>
          <a:xfrm>
            <a:off x="1386840" y="288036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Metszet oldalról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AA44B8A-35C7-F3F0-F5BF-AC57821BF6FD}"/>
              </a:ext>
            </a:extLst>
          </p:cNvPr>
          <p:cNvSpPr txBox="1"/>
          <p:nvPr/>
        </p:nvSpPr>
        <p:spPr>
          <a:xfrm>
            <a:off x="8771247" y="1852975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Metszet </a:t>
            </a:r>
            <a:r>
              <a:rPr lang="hu-HU" dirty="0" err="1"/>
              <a:t>előről</a:t>
            </a:r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DCF7E4A8-000C-2154-021D-EBFDD124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hu-HU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63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Blokkdiagram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7" name="Kép 6" descr="A képen szöveg, diagram, Tervrajz, Műszaki rajz látható&#10;&#10;Automatikusan generált leírás">
            <a:extLst>
              <a:ext uri="{FF2B5EF4-FFF2-40B4-BE49-F238E27FC236}">
                <a16:creationId xmlns:a16="http://schemas.microsoft.com/office/drawing/2014/main" id="{03146604-B483-AC46-AC5A-619F0AC76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63" y="1379537"/>
            <a:ext cx="6275388" cy="3934389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A07D5A0-B6CF-63F4-ED96-A13C0B82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hu-HU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4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B93B81-5ED7-4387-828F-605FD3B1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E691D0-0CC5-8FC3-04E6-5C3D0D9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234" y="280489"/>
            <a:ext cx="10343532" cy="1149468"/>
          </a:xfrm>
        </p:spPr>
        <p:txBody>
          <a:bodyPr anchor="ctr">
            <a:normAutofit/>
          </a:bodyPr>
          <a:lstStyle/>
          <a:p>
            <a:r>
              <a:rPr lang="hu-HU" sz="4800" cap="none" dirty="0">
                <a:solidFill>
                  <a:schemeClr val="tx1"/>
                </a:solidFill>
              </a:rPr>
              <a:t>Megvalósítandó feladatok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1AA0-DD9C-4514-A46F-ABF18C50E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377F61D-497A-D427-2765-5382A8AE930D}"/>
              </a:ext>
            </a:extLst>
          </p:cNvPr>
          <p:cNvSpPr txBox="1"/>
          <p:nvPr/>
        </p:nvSpPr>
        <p:spPr>
          <a:xfrm>
            <a:off x="1371600" y="2057400"/>
            <a:ext cx="3837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/>
              <a:t>Modell befejezése és 3D nyomtatás</a:t>
            </a:r>
          </a:p>
          <a:p>
            <a:pPr marL="285750" indent="-285750">
              <a:buFontTx/>
              <a:buChar char="-"/>
            </a:pPr>
            <a:r>
              <a:rPr lang="hu-HU" dirty="0"/>
              <a:t>Alkatrészek rendelése</a:t>
            </a:r>
          </a:p>
          <a:p>
            <a:pPr marL="285750" indent="-285750">
              <a:buFontTx/>
              <a:buChar char="-"/>
            </a:pPr>
            <a:r>
              <a:rPr lang="hu-HU" dirty="0"/>
              <a:t>Hardver befejezése</a:t>
            </a:r>
          </a:p>
          <a:p>
            <a:pPr marL="285750" indent="-285750">
              <a:buFontTx/>
              <a:buChar char="-"/>
            </a:pPr>
            <a:r>
              <a:rPr lang="hu-HU" dirty="0"/>
              <a:t>Szoftver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A5FC363E-28E3-06B3-1736-F1A4FE4F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hu-HU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89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6F36299-AB34-4381-8268-0EBF2EF55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02A590-F9D8-4E57-B069-92109B64F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98460"/>
            <a:ext cx="8457055" cy="2061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BAB9EE-83FD-7313-50A2-EFB3ADED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6" y="2559327"/>
            <a:ext cx="7778913" cy="1739347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4200" cap="none" spc="150" dirty="0"/>
              <a:t>Köszönöm a figyelmet!</a:t>
            </a:r>
            <a:endParaRPr lang="en-US" sz="4200" cap="none" spc="15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496513-37AD-4D15-9914-AB18C9817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5047" y="2398459"/>
            <a:ext cx="316952" cy="2061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7AB86BF7-4317-BA00-4DFF-18AEB529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3619-9036-433C-B7E4-4CCF855B07E8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6508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ávos">
  <a:themeElements>
    <a:clrScheme name="Sávo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Sávo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ávo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TM03090430[[fn=Sávos]]</Template>
  <TotalTime>682</TotalTime>
  <Words>61</Words>
  <Application>Microsoft Office PowerPoint</Application>
  <PresentationFormat>Szélesvásznú</PresentationFormat>
  <Paragraphs>35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Aptos</vt:lpstr>
      <vt:lpstr>Corbel</vt:lpstr>
      <vt:lpstr>Wingdings</vt:lpstr>
      <vt:lpstr>Sávos</vt:lpstr>
      <vt:lpstr>Mikrokontroller alapú fegyverrendszer fejlesztése</vt:lpstr>
      <vt:lpstr>Elképzelések, motivációk</vt:lpstr>
      <vt:lpstr>Példák a megvalósításra</vt:lpstr>
      <vt:lpstr>Alkatrészek választása</vt:lpstr>
      <vt:lpstr>Tervezés</vt:lpstr>
      <vt:lpstr>Tervezés</vt:lpstr>
      <vt:lpstr>Blokkdiagram</vt:lpstr>
      <vt:lpstr>Megvalósítandó feladatok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Mikrokontroller alapú fegyverrendszer fejlesztése</dc:title>
  <dc:creator>Sándor Herőczi</dc:creator>
  <cp:lastModifiedBy>Sándor Herőczi</cp:lastModifiedBy>
  <cp:revision>7</cp:revision>
  <dcterms:created xsi:type="dcterms:W3CDTF">2024-05-23T07:30:04Z</dcterms:created>
  <dcterms:modified xsi:type="dcterms:W3CDTF">2024-05-26T19:08:31Z</dcterms:modified>
</cp:coreProperties>
</file>